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33" autoAdjust="0"/>
    <p:restoredTop sz="90929"/>
  </p:normalViewPr>
  <p:slideViewPr>
    <p:cSldViewPr>
      <p:cViewPr varScale="1">
        <p:scale>
          <a:sx n="118" d="100"/>
          <a:sy n="118" d="100"/>
        </p:scale>
        <p:origin x="-123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74BA70DC-5864-45B8-BF4D-6941A1A1B961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854950" y="6126163"/>
            <a:ext cx="984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b="1"/>
              <a:t>TGBT PS-N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718425" y="6629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300 N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114800" y="4267200"/>
            <a:ext cx="12954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TGBT PS-N</a:t>
            </a:r>
          </a:p>
          <a:p>
            <a:pPr algn="ctr"/>
            <a:r>
              <a:rPr lang="fr-FR" sz="1200" b="1"/>
              <a:t>PS4-10-042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85800" y="38862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28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TPS5-10-GE64</a:t>
            </a:r>
          </a:p>
          <a:p>
            <a:pPr algn="ctr"/>
            <a:r>
              <a:rPr lang="fr-FR" sz="800" b="1"/>
              <a:t>T2-02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990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TPS1-10-GE62</a:t>
            </a:r>
          </a:p>
          <a:p>
            <a:pPr algn="ctr"/>
            <a:r>
              <a:rPr lang="fr-FR" sz="800" b="1"/>
              <a:t>T2-03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1752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TPS3-10-GE61</a:t>
            </a:r>
          </a:p>
          <a:p>
            <a:pPr algn="ctr"/>
            <a:r>
              <a:rPr lang="fr-FR" sz="800" b="1"/>
              <a:t>T2-04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2514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ONDULEUR A</a:t>
            </a:r>
          </a:p>
          <a:p>
            <a:pPr algn="ctr"/>
            <a:r>
              <a:rPr lang="fr-FR" sz="800" b="1"/>
              <a:t>T2-10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276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ONDULEUR B</a:t>
            </a:r>
          </a:p>
          <a:p>
            <a:pPr algn="ctr"/>
            <a:r>
              <a:rPr lang="fr-FR" sz="800" b="1"/>
              <a:t>T2-11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038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TPS4-10-042A</a:t>
            </a:r>
          </a:p>
          <a:p>
            <a:pPr algn="ctr"/>
            <a:r>
              <a:rPr lang="fr-FR" sz="800" b="1"/>
              <a:t>T3-07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48006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TCC1-TE-001</a:t>
            </a:r>
          </a:p>
          <a:p>
            <a:pPr algn="ctr"/>
            <a:r>
              <a:rPr lang="fr-FR" sz="800" b="1"/>
              <a:t>T3-06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6388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TPS6-10-005</a:t>
            </a:r>
          </a:p>
          <a:p>
            <a:pPr algn="ctr"/>
            <a:r>
              <a:rPr lang="fr-FR" sz="800" b="1"/>
              <a:t>T3-05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64008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TPS4-10-42B</a:t>
            </a:r>
          </a:p>
          <a:p>
            <a:pPr algn="ctr"/>
            <a:r>
              <a:rPr lang="fr-FR" sz="800" b="1"/>
              <a:t>T2-13</a:t>
            </a:r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71628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TPS3-ET-002</a:t>
            </a:r>
          </a:p>
          <a:p>
            <a:pPr algn="ctr"/>
            <a:r>
              <a:rPr lang="fr-FR" sz="800" b="1"/>
              <a:t>T2-08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79248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TPS3-ET-001</a:t>
            </a:r>
          </a:p>
          <a:p>
            <a:pPr algn="ctr"/>
            <a:r>
              <a:rPr lang="fr-FR" sz="800" b="1"/>
              <a:t>T3-04</a:t>
            </a:r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8686800" y="33528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TPS3-10-057</a:t>
            </a:r>
          </a:p>
          <a:p>
            <a:pPr algn="ctr"/>
            <a:r>
              <a:rPr lang="fr-FR" sz="800" b="1"/>
              <a:t>T3-10</a:t>
            </a:r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228600" y="28194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TPS6-10-003</a:t>
            </a:r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990600" y="28194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TPS2-10-041</a:t>
            </a:r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2895600" y="28194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TPS4-10-040</a:t>
            </a:r>
          </a:p>
          <a:p>
            <a:pPr algn="ctr"/>
            <a:r>
              <a:rPr lang="fr-FR" sz="800"/>
              <a:t>BY PASS</a:t>
            </a:r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25146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TPS3-00-GE48</a:t>
            </a:r>
          </a:p>
          <a:p>
            <a:pPr algn="ctr"/>
            <a:r>
              <a:rPr lang="fr-FR" sz="800" b="1"/>
              <a:t>T2-05</a:t>
            </a:r>
          </a:p>
        </p:txBody>
      </p:sp>
      <p:sp>
        <p:nvSpPr>
          <p:cNvPr id="2081" name="AutoShape 33"/>
          <p:cNvSpPr>
            <a:spLocks noChangeArrowheads="1"/>
          </p:cNvSpPr>
          <p:nvPr/>
        </p:nvSpPr>
        <p:spPr bwMode="auto">
          <a:xfrm>
            <a:off x="32766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TPS2-00-GE46</a:t>
            </a:r>
          </a:p>
          <a:p>
            <a:pPr algn="ctr"/>
            <a:r>
              <a:rPr lang="fr-FR" sz="800" b="1"/>
              <a:t>T2-07</a:t>
            </a:r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>
            <a:off x="41148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TPS7-00-012</a:t>
            </a:r>
          </a:p>
          <a:p>
            <a:pPr algn="ctr"/>
            <a:r>
              <a:rPr lang="fr-FR" sz="800" b="1"/>
              <a:t>T4-07</a:t>
            </a:r>
          </a:p>
        </p:txBody>
      </p:sp>
      <p:sp>
        <p:nvSpPr>
          <p:cNvPr id="2083" name="AutoShape 35"/>
          <p:cNvSpPr>
            <a:spLocks noChangeArrowheads="1"/>
          </p:cNvSpPr>
          <p:nvPr/>
        </p:nvSpPr>
        <p:spPr bwMode="auto">
          <a:xfrm>
            <a:off x="48768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TPS7-00-010</a:t>
            </a:r>
          </a:p>
          <a:p>
            <a:pPr algn="ctr"/>
            <a:r>
              <a:rPr lang="fr-FR" sz="800" b="1"/>
              <a:t>T4-08</a:t>
            </a:r>
          </a:p>
        </p:txBody>
      </p:sp>
      <p:sp>
        <p:nvSpPr>
          <p:cNvPr id="2084" name="AutoShape 36"/>
          <p:cNvSpPr>
            <a:spLocks noChangeArrowheads="1"/>
          </p:cNvSpPr>
          <p:nvPr/>
        </p:nvSpPr>
        <p:spPr bwMode="auto">
          <a:xfrm>
            <a:off x="56388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TPS7-00-015A</a:t>
            </a:r>
          </a:p>
          <a:p>
            <a:pPr algn="ctr"/>
            <a:r>
              <a:rPr lang="fr-FR" sz="800" b="1"/>
              <a:t>T4-09</a:t>
            </a:r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64008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TPS7-00-015C</a:t>
            </a:r>
          </a:p>
          <a:p>
            <a:pPr algn="ctr"/>
            <a:r>
              <a:rPr lang="fr-FR" sz="800" b="1"/>
              <a:t>T4-11</a:t>
            </a:r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>
            <a:off x="7162800" y="2057400"/>
            <a:ext cx="685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TPS7-00-028A</a:t>
            </a:r>
          </a:p>
          <a:p>
            <a:pPr algn="ctr"/>
            <a:r>
              <a:rPr lang="fr-FR" sz="800" b="1"/>
              <a:t>T4-14</a:t>
            </a:r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4114800" y="13716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TPS7-00-009</a:t>
            </a:r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4876800" y="13716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TPS7-20-002</a:t>
            </a:r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5638800" y="13716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TPS7-10-EXT</a:t>
            </a:r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2514600" y="1371600"/>
            <a:ext cx="6858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TPS3-00 030</a:t>
            </a:r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 flipV="1">
            <a:off x="4724400" y="3886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5410200" y="449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 flipV="1">
            <a:off x="5562600" y="4038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5" name="Line 47"/>
          <p:cNvSpPr>
            <a:spLocks noChangeShapeType="1"/>
          </p:cNvSpPr>
          <p:nvPr/>
        </p:nvSpPr>
        <p:spPr bwMode="auto">
          <a:xfrm flipV="1">
            <a:off x="5562600" y="2667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2971800" y="2662238"/>
            <a:ext cx="449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8" name="Freeform 50"/>
          <p:cNvSpPr>
            <a:spLocks/>
          </p:cNvSpPr>
          <p:nvPr/>
        </p:nvSpPr>
        <p:spPr bwMode="auto">
          <a:xfrm>
            <a:off x="5562600" y="3733800"/>
            <a:ext cx="152400" cy="304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" y="96"/>
              </a:cxn>
              <a:cxn ang="0">
                <a:pos x="0" y="192"/>
              </a:cxn>
            </a:cxnLst>
            <a:rect l="0" t="0" r="r" b="b"/>
            <a:pathLst>
              <a:path w="96" h="192">
                <a:moveTo>
                  <a:pt x="0" y="0"/>
                </a:moveTo>
                <a:cubicBezTo>
                  <a:pt x="48" y="32"/>
                  <a:pt x="96" y="64"/>
                  <a:pt x="96" y="96"/>
                </a:cubicBezTo>
                <a:cubicBezTo>
                  <a:pt x="96" y="128"/>
                  <a:pt x="16" y="176"/>
                  <a:pt x="0" y="1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 flipV="1">
            <a:off x="685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 flipV="1">
            <a:off x="12954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1" name="Line 53"/>
          <p:cNvSpPr>
            <a:spLocks noChangeShapeType="1"/>
          </p:cNvSpPr>
          <p:nvPr/>
        </p:nvSpPr>
        <p:spPr bwMode="auto">
          <a:xfrm flipV="1">
            <a:off x="21336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2" name="Line 54"/>
          <p:cNvSpPr>
            <a:spLocks noChangeShapeType="1"/>
          </p:cNvSpPr>
          <p:nvPr/>
        </p:nvSpPr>
        <p:spPr bwMode="auto">
          <a:xfrm flipV="1">
            <a:off x="28194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auto">
          <a:xfrm flipV="1">
            <a:off x="35814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4" name="Line 56"/>
          <p:cNvSpPr>
            <a:spLocks noChangeShapeType="1"/>
          </p:cNvSpPr>
          <p:nvPr/>
        </p:nvSpPr>
        <p:spPr bwMode="auto">
          <a:xfrm flipV="1">
            <a:off x="43434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 flipV="1">
            <a:off x="51054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6" name="Line 58"/>
          <p:cNvSpPr>
            <a:spLocks noChangeShapeType="1"/>
          </p:cNvSpPr>
          <p:nvPr/>
        </p:nvSpPr>
        <p:spPr bwMode="auto">
          <a:xfrm flipV="1">
            <a:off x="59436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 flipV="1">
            <a:off x="67056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 flipV="1">
            <a:off x="7543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 flipV="1">
            <a:off x="8305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 flipV="1">
            <a:off x="89916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 flipV="1">
            <a:off x="5334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 flipV="1">
            <a:off x="12954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 flipV="1">
            <a:off x="30480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V="1">
            <a:off x="34290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 flipV="1">
            <a:off x="29718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6" name="Line 68"/>
          <p:cNvSpPr>
            <a:spLocks noChangeShapeType="1"/>
          </p:cNvSpPr>
          <p:nvPr/>
        </p:nvSpPr>
        <p:spPr bwMode="auto">
          <a:xfrm flipV="1">
            <a:off x="35814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7" name="Line 69"/>
          <p:cNvSpPr>
            <a:spLocks noChangeShapeType="1"/>
          </p:cNvSpPr>
          <p:nvPr/>
        </p:nvSpPr>
        <p:spPr bwMode="auto">
          <a:xfrm flipV="1">
            <a:off x="4481513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8" name="Line 70"/>
          <p:cNvSpPr>
            <a:spLocks noChangeShapeType="1"/>
          </p:cNvSpPr>
          <p:nvPr/>
        </p:nvSpPr>
        <p:spPr bwMode="auto">
          <a:xfrm flipV="1">
            <a:off x="52578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9" name="Line 71"/>
          <p:cNvSpPr>
            <a:spLocks noChangeShapeType="1"/>
          </p:cNvSpPr>
          <p:nvPr/>
        </p:nvSpPr>
        <p:spPr bwMode="auto">
          <a:xfrm flipV="1">
            <a:off x="60198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0" name="Line 72"/>
          <p:cNvSpPr>
            <a:spLocks noChangeShapeType="1"/>
          </p:cNvSpPr>
          <p:nvPr/>
        </p:nvSpPr>
        <p:spPr bwMode="auto">
          <a:xfrm flipV="1">
            <a:off x="6734175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1" name="Line 73"/>
          <p:cNvSpPr>
            <a:spLocks noChangeShapeType="1"/>
          </p:cNvSpPr>
          <p:nvPr/>
        </p:nvSpPr>
        <p:spPr bwMode="auto">
          <a:xfrm flipV="1">
            <a:off x="7462838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2" name="Line 74"/>
          <p:cNvSpPr>
            <a:spLocks noChangeShapeType="1"/>
          </p:cNvSpPr>
          <p:nvPr/>
        </p:nvSpPr>
        <p:spPr bwMode="auto">
          <a:xfrm flipV="1">
            <a:off x="2819400" y="175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4" name="Line 76"/>
          <p:cNvSpPr>
            <a:spLocks noChangeShapeType="1"/>
          </p:cNvSpPr>
          <p:nvPr/>
        </p:nvSpPr>
        <p:spPr bwMode="auto">
          <a:xfrm>
            <a:off x="4419600" y="1905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5" name="Line 77"/>
          <p:cNvSpPr>
            <a:spLocks noChangeShapeType="1"/>
          </p:cNvSpPr>
          <p:nvPr/>
        </p:nvSpPr>
        <p:spPr bwMode="auto">
          <a:xfrm>
            <a:off x="4419600" y="190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6" name="Line 78"/>
          <p:cNvSpPr>
            <a:spLocks noChangeShapeType="1"/>
          </p:cNvSpPr>
          <p:nvPr/>
        </p:nvSpPr>
        <p:spPr bwMode="auto">
          <a:xfrm>
            <a:off x="45720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7" name="Line 79"/>
          <p:cNvSpPr>
            <a:spLocks noChangeShapeType="1"/>
          </p:cNvSpPr>
          <p:nvPr/>
        </p:nvSpPr>
        <p:spPr bwMode="auto">
          <a:xfrm>
            <a:off x="51816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8" name="Line 80"/>
          <p:cNvSpPr>
            <a:spLocks noChangeShapeType="1"/>
          </p:cNvSpPr>
          <p:nvPr/>
        </p:nvSpPr>
        <p:spPr bwMode="auto">
          <a:xfrm>
            <a:off x="59436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8382024" y="6643710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22</TotalTime>
  <Words>58</Words>
  <Application>Microsoft Office PowerPoint</Application>
  <PresentationFormat>Format A4 (210 x 297 mm)</PresentationFormat>
  <Paragraphs>51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9</cp:revision>
  <dcterms:created xsi:type="dcterms:W3CDTF">2011-02-09T09:25:08Z</dcterms:created>
  <dcterms:modified xsi:type="dcterms:W3CDTF">2011-12-19T13:36:05Z</dcterms:modified>
</cp:coreProperties>
</file>